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stuckey.com/simulation/javascript/slam-html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3" imgW="596880" imgH="2057400" progId="Equation.3">
                  <p:embed/>
                </p:oleObj>
              </mc:Choice>
              <mc:Fallback>
                <p:oleObj name="Equation" r:id="rId3" imgW="5968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1193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95600" y="1752600"/>
          <a:ext cx="335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Equation" r:id="rId3" imgW="1676160" imgH="685800" progId="Equation.3">
                  <p:embed/>
                </p:oleObj>
              </mc:Choice>
              <mc:Fallback>
                <p:oleObj name="Equation" r:id="rId3" imgW="16761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3352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876300" y="1803400"/>
          <a:ext cx="1828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3" imgW="914400" imgH="1625400" progId="Equation.3">
                  <p:embed/>
                </p:oleObj>
              </mc:Choice>
              <mc:Fallback>
                <p:oleObj name="Equation" r:id="rId3" imgW="9144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03400"/>
                        <a:ext cx="1828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05165"/>
              </p:ext>
            </p:extLst>
          </p:nvPr>
        </p:nvGraphicFramePr>
        <p:xfrm>
          <a:off x="787400" y="13716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3716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66800" y="1803400"/>
          <a:ext cx="1447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Equation" r:id="rId3" imgW="723600" imgH="1625400" progId="Equation.3">
                  <p:embed/>
                </p:oleObj>
              </mc:Choice>
              <mc:Fallback>
                <p:oleObj name="Equation" r:id="rId3" imgW="7236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3400"/>
                        <a:ext cx="1447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87400" y="19050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Example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061" t="5556" r="13952" b="4167"/>
          <a:stretch>
            <a:fillRect/>
          </a:stretch>
        </p:blipFill>
        <p:spPr bwMode="auto">
          <a:xfrm>
            <a:off x="2171700" y="768350"/>
            <a:ext cx="480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2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03200" y="2159000"/>
          <a:ext cx="1371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Equation" r:id="rId3" imgW="685800" imgH="2082600" progId="Equation.3">
                  <p:embed/>
                </p:oleObj>
              </mc:Choice>
              <mc:Fallback>
                <p:oleObj name="Equation" r:id="rId3" imgW="6858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159000"/>
                        <a:ext cx="1371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900238" y="2895600"/>
          <a:ext cx="710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Equation" r:id="rId5" imgW="5549760" imgH="2082600" progId="Equation.3">
                  <p:embed/>
                </p:oleObj>
              </mc:Choice>
              <mc:Fallback>
                <p:oleObj name="Equation" r:id="rId5" imgW="5549760" imgH="20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895600"/>
                        <a:ext cx="71088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start of the path the robot’s position is assumed known and the landmark positions are assumed to be </a:t>
            </a:r>
            <a:r>
              <a:rPr lang="en-US" dirty="0" err="1" smtClean="0"/>
              <a:t>uknown</a:t>
            </a:r>
            <a:endParaRPr lang="en-US" dirty="0" smtClean="0"/>
          </a:p>
          <a:p>
            <a:pPr lvl="1"/>
            <a:r>
              <a:rPr lang="en-US" dirty="0" smtClean="0"/>
              <a:t>following images show state covariance matrix</a:t>
            </a:r>
          </a:p>
          <a:p>
            <a:pPr lvl="1"/>
            <a:r>
              <a:rPr lang="en-US" dirty="0" smtClean="0"/>
              <a:t>black = 0 and white &gt; 0.08</a:t>
            </a:r>
            <a:endParaRPr lang="en-US" dirty="0"/>
          </a:p>
        </p:txBody>
      </p:sp>
      <p:pic>
        <p:nvPicPr>
          <p:cNvPr id="7" name="Picture 6" descr="kf_slam_cov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438" y="3119437"/>
            <a:ext cx="2647950" cy="2650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18795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 positions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second measured landmark is related to the covariance of the estimated position of the robot, and less so to the covariance of the first measured landmark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76211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736068"/>
            <a:ext cx="27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26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third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first and second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10540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5117068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third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1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fourth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42963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5413629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fourth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91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Equation" r:id="rId3" imgW="1079280" imgH="228600" progId="Equation.3">
                  <p:embed/>
                </p:oleObj>
              </mc:Choice>
              <mc:Fallback>
                <p:oleObj name="Equation" r:id="rId3" imgW="1079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62200"/>
                        <a:ext cx="215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1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fifth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11384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096893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fifth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0466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2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sixth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77552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76770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sixth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28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2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seventh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43719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438525"/>
            <a:ext cx="278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seventh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209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f_slam_cov3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eighth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11715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3100197"/>
            <a:ext cx="264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eighth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2914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f_slam_cov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 and all of the other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0488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57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KF SLAM problem we assumed a robot with sensors that could measure the vector from the robot to a landmark</a:t>
            </a:r>
          </a:p>
          <a:p>
            <a:pPr lvl="1"/>
            <a:r>
              <a:rPr lang="en-US" dirty="0" smtClean="0"/>
              <a:t>similar to, but not exactly the same as, a robot with sensors that can measure distance and bearing</a:t>
            </a:r>
          </a:p>
          <a:p>
            <a:r>
              <a:rPr lang="en-US" dirty="0" smtClean="0"/>
              <a:t>suppose that a robot has a sensor that can only measure the bearing of a landmark (or multiple landmarks)</a:t>
            </a:r>
          </a:p>
          <a:p>
            <a:pPr lvl="1"/>
            <a:r>
              <a:rPr lang="en-US" dirty="0" smtClean="0"/>
              <a:t>perhaps using a monocular camera</a:t>
            </a:r>
          </a:p>
          <a:p>
            <a:pPr lvl="1"/>
            <a:r>
              <a:rPr lang="en-US" dirty="0" smtClean="0"/>
              <a:t>what is a possible measurement model?</a:t>
            </a:r>
          </a:p>
          <a:p>
            <a:pPr lvl="2"/>
            <a:r>
              <a:rPr lang="en-US" dirty="0" smtClean="0"/>
              <a:t>is it linear?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that the landmarks are uniquely identifiable explain</a:t>
            </a:r>
          </a:p>
          <a:p>
            <a:pPr lvl="1"/>
            <a:r>
              <a:rPr lang="en-US" dirty="0" smtClean="0"/>
              <a:t>how to use an EKF to solve the bearing only SLAM problem</a:t>
            </a:r>
          </a:p>
          <a:p>
            <a:pPr lvl="1"/>
            <a:r>
              <a:rPr lang="en-US" dirty="0" smtClean="0"/>
              <a:t>how to use a PF to solve the bearing only SLAM problem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92200" y="1346200"/>
          <a:ext cx="13970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Equation" r:id="rId3" imgW="698400" imgH="2082600" progId="Equation.3">
                  <p:embed/>
                </p:oleObj>
              </mc:Choice>
              <mc:Fallback>
                <p:oleObj name="Equation" r:id="rId3" imgW="6984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346200"/>
                        <a:ext cx="13970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68400" y="1371600"/>
          <a:ext cx="1244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Equation" r:id="rId3" imgW="622080" imgH="2057400" progId="Equation.3">
                  <p:embed/>
                </p:oleObj>
              </mc:Choice>
              <mc:Fallback>
                <p:oleObj name="Equation" r:id="rId3" imgW="6220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71600"/>
                        <a:ext cx="12446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3151</TotalTime>
  <Words>1745</Words>
  <Application>Microsoft Office PowerPoint</Application>
  <PresentationFormat>On-screen Show (4:3)</PresentationFormat>
  <Paragraphs>412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Origin</vt:lpstr>
      <vt:lpstr>Equation</vt:lpstr>
      <vt:lpstr>Microsoft Equation 3.0</vt:lpstr>
      <vt:lpstr>Day 30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EKF Slam Example 3</vt:lpstr>
      <vt:lpstr>Loop Closure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  <vt:lpstr>Bearing Only SLAM</vt:lpstr>
      <vt:lpstr>Bearing Only SLAM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70</cp:revision>
  <dcterms:created xsi:type="dcterms:W3CDTF">2011-01-07T01:27:12Z</dcterms:created>
  <dcterms:modified xsi:type="dcterms:W3CDTF">2013-03-28T17:27:49Z</dcterms:modified>
</cp:coreProperties>
</file>